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</p:sldMasterIdLst>
  <p:notesMasterIdLst>
    <p:notesMasterId r:id="rId7"/>
  </p:notesMasterIdLst>
  <p:sldIdLst>
    <p:sldId id="605" r:id="rId6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2740"/>
    <a:srgbClr val="055559"/>
    <a:srgbClr val="0C9195"/>
    <a:srgbClr val="0058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2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0" Type="http://schemas.openxmlformats.org/officeDocument/2006/relationships/theme" Target="theme/theme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FF7DD-1818-E146-BC34-3570C5DCCAB5}" type="datetimeFigureOut">
              <a:rPr lang="en-US" smtClean="0"/>
              <a:t>6/24/22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F2644-D363-3841-BFBC-06AED611D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43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F2644-D363-3841-BFBC-06AED611DF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29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6/24/22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76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6/24/22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76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6/24/22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3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6/24/22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4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6/24/22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0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6/24/22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42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6/24/22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263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6/24/22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07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6/24/22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54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6/24/22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76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6/24/22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08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06E6B-C915-0444-81AF-5E0B41DC8FCE}" type="datetimeFigureOut">
              <a:rPr lang="en-US" smtClean="0"/>
              <a:t>6/24/22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4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86C24E-F79E-8A40-BD25-1E2B666D08D5}"/>
              </a:ext>
            </a:extLst>
          </p:cNvPr>
          <p:cNvSpPr/>
          <p:nvPr/>
        </p:nvSpPr>
        <p:spPr>
          <a:xfrm>
            <a:off x="109840" y="86167"/>
            <a:ext cx="9679619" cy="6660407"/>
          </a:xfrm>
          <a:prstGeom prst="rect">
            <a:avLst/>
          </a:prstGeom>
          <a:noFill/>
          <a:ln w="38100">
            <a:solidFill>
              <a:srgbClr val="0327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5FDDE5-5A1E-F64C-A66A-A5AA5B6EA0FA}"/>
              </a:ext>
            </a:extLst>
          </p:cNvPr>
          <p:cNvSpPr/>
          <p:nvPr/>
        </p:nvSpPr>
        <p:spPr>
          <a:xfrm rot="5400000">
            <a:off x="4514136" y="-2995488"/>
            <a:ext cx="669995" cy="6826105"/>
          </a:xfrm>
          <a:prstGeom prst="rect">
            <a:avLst/>
          </a:prstGeom>
          <a:solidFill>
            <a:srgbClr val="032740"/>
          </a:solidFill>
          <a:ln>
            <a:solidFill>
              <a:srgbClr val="0327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0D027-3F26-0044-94B2-1C1E8BC2847D}"/>
              </a:ext>
            </a:extLst>
          </p:cNvPr>
          <p:cNvSpPr txBox="1"/>
          <p:nvPr/>
        </p:nvSpPr>
        <p:spPr>
          <a:xfrm>
            <a:off x="1552039" y="223321"/>
            <a:ext cx="65941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  <a:cs typeface="Beirut" pitchFamily="2" charset="-78"/>
              </a:rPr>
              <a:t>BENEFITS OF READING ACTIVITIES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513996-BCAC-9A45-A2D5-05379834AE6E}"/>
              </a:ext>
            </a:extLst>
          </p:cNvPr>
          <p:cNvSpPr txBox="1"/>
          <p:nvPr/>
        </p:nvSpPr>
        <p:spPr>
          <a:xfrm>
            <a:off x="621922" y="813252"/>
            <a:ext cx="3818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32740"/>
                </a:solidFill>
                <a:latin typeface="Century Gothic" panose="020B0502020202020204" pitchFamily="34" charset="0"/>
              </a:rPr>
              <a:t>Children learn new words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07BAD5-0B1F-2542-B3AE-25C669A41098}"/>
              </a:ext>
            </a:extLst>
          </p:cNvPr>
          <p:cNvSpPr txBox="1"/>
          <p:nvPr/>
        </p:nvSpPr>
        <p:spPr>
          <a:xfrm>
            <a:off x="4654146" y="813252"/>
            <a:ext cx="4416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32740"/>
                </a:solidFill>
                <a:latin typeface="Century Gothic" panose="020B0502020202020204" pitchFamily="34" charset="0"/>
              </a:rPr>
              <a:t>Children do better at school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88F1A7-0C83-1E4D-9E18-AFB8B82B36E5}"/>
              </a:ext>
            </a:extLst>
          </p:cNvPr>
          <p:cNvSpPr txBox="1"/>
          <p:nvPr/>
        </p:nvSpPr>
        <p:spPr>
          <a:xfrm>
            <a:off x="593026" y="3830435"/>
            <a:ext cx="4061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32740"/>
                </a:solidFill>
                <a:latin typeface="Century Gothic" panose="020B0502020202020204" pitchFamily="34" charset="0"/>
              </a:rPr>
              <a:t>Children learn about the world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0BED63-EA28-D84B-964E-E11C46127D04}"/>
              </a:ext>
            </a:extLst>
          </p:cNvPr>
          <p:cNvSpPr txBox="1"/>
          <p:nvPr/>
        </p:nvSpPr>
        <p:spPr>
          <a:xfrm>
            <a:off x="4540642" y="3830435"/>
            <a:ext cx="4957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32740"/>
                </a:solidFill>
                <a:latin typeface="Century Gothic" panose="020B0502020202020204" pitchFamily="34" charset="0"/>
              </a:rPr>
              <a:t>Children enjoy quality family time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93D8B8-07F1-3773-75C9-0FF78BD778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368" b="3492"/>
          <a:stretch/>
        </p:blipFill>
        <p:spPr>
          <a:xfrm>
            <a:off x="848726" y="1212496"/>
            <a:ext cx="3549718" cy="2482213"/>
          </a:xfrm>
          <a:prstGeom prst="roundRect">
            <a:avLst/>
          </a:prstGeom>
          <a:ln w="38100">
            <a:solidFill>
              <a:srgbClr val="EAAA28"/>
            </a:solidFill>
          </a:ln>
        </p:spPr>
      </p:pic>
      <p:pic>
        <p:nvPicPr>
          <p:cNvPr id="15" name="Picture 14" descr="A picture containing text, table, indoor&#10;&#10;Description automatically generated">
            <a:extLst>
              <a:ext uri="{FF2B5EF4-FFF2-40B4-BE49-F238E27FC236}">
                <a16:creationId xmlns:a16="http://schemas.microsoft.com/office/drawing/2014/main" id="{AD620BA6-38EE-82A1-7EBE-693EF1C6D8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5" r="11888" b="4999"/>
          <a:stretch/>
        </p:blipFill>
        <p:spPr>
          <a:xfrm>
            <a:off x="848726" y="4229679"/>
            <a:ext cx="3592191" cy="2402684"/>
          </a:xfrm>
          <a:prstGeom prst="roundRect">
            <a:avLst/>
          </a:prstGeom>
          <a:ln w="38100">
            <a:solidFill>
              <a:srgbClr val="0A878B"/>
            </a:solidFill>
          </a:ln>
        </p:spPr>
      </p:pic>
      <p:pic>
        <p:nvPicPr>
          <p:cNvPr id="19" name="Picture 18" descr="A picture containing text, indoor, table, dining table&#10;&#10;Description automatically generated">
            <a:extLst>
              <a:ext uri="{FF2B5EF4-FFF2-40B4-BE49-F238E27FC236}">
                <a16:creationId xmlns:a16="http://schemas.microsoft.com/office/drawing/2014/main" id="{D0C521FE-205A-4289-7B2E-A939E71DDC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3" t="11676" r="17624"/>
          <a:stretch/>
        </p:blipFill>
        <p:spPr>
          <a:xfrm>
            <a:off x="4957912" y="4229679"/>
            <a:ext cx="3809258" cy="2402684"/>
          </a:xfrm>
          <a:prstGeom prst="roundRect">
            <a:avLst/>
          </a:prstGeom>
          <a:ln w="38100">
            <a:solidFill>
              <a:srgbClr val="D62230"/>
            </a:solidFill>
          </a:ln>
        </p:spPr>
      </p:pic>
      <p:pic>
        <p:nvPicPr>
          <p:cNvPr id="22" name="Picture 21" descr="A person writing on a chalkboard&#10;&#10;Description automatically generated with medium confidence">
            <a:extLst>
              <a:ext uri="{FF2B5EF4-FFF2-40B4-BE49-F238E27FC236}">
                <a16:creationId xmlns:a16="http://schemas.microsoft.com/office/drawing/2014/main" id="{8AFB1CC9-2D32-FA54-3C82-40FAECCC33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044" t="6240" r="14393" b="16159"/>
          <a:stretch/>
        </p:blipFill>
        <p:spPr>
          <a:xfrm>
            <a:off x="4949649" y="1212496"/>
            <a:ext cx="3804345" cy="2481262"/>
          </a:xfrm>
          <a:prstGeom prst="roundRect">
            <a:avLst/>
          </a:prstGeom>
          <a:ln w="38100">
            <a:solidFill>
              <a:srgbClr val="772C7C"/>
            </a:solidFill>
          </a:ln>
        </p:spPr>
      </p:pic>
    </p:spTree>
    <p:extLst>
      <p:ext uri="{BB962C8B-B14F-4D97-AF65-F5344CB8AC3E}">
        <p14:creationId xmlns:p14="http://schemas.microsoft.com/office/powerpoint/2010/main" val="3947250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188e2d-56f4-4f7a-a55c-e30715b3b209">
      <Terms xmlns="http://schemas.microsoft.com/office/infopath/2007/PartnerControls"/>
    </lcf76f155ced4ddcb4097134ff3c332f>
    <TaxCatchAll xmlns="85282a53-827d-4236-8de6-76a7d51d147d" xsi:nil="true"/>
    <MediaLengthInSeconds xmlns="9a188e2d-56f4-4f7a-a55c-e30715b3b20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90536ABDDDBF45ABADC8696AEB7F0B" ma:contentTypeVersion="20" ma:contentTypeDescription="Create a new document." ma:contentTypeScope="" ma:versionID="7cd80873626985dc6bbcb8d0d5060c15">
  <xsd:schema xmlns:xsd="http://www.w3.org/2001/XMLSchema" xmlns:xs="http://www.w3.org/2001/XMLSchema" xmlns:p="http://schemas.microsoft.com/office/2006/metadata/properties" xmlns:ns2="85282a53-827d-4236-8de6-76a7d51d147d" xmlns:ns3="9a188e2d-56f4-4f7a-a55c-e30715b3b209" targetNamespace="http://schemas.microsoft.com/office/2006/metadata/properties" ma:root="true" ma:fieldsID="a2a43850a99ca2419fd57da22f731983" ns2:_="" ns3:_="">
    <xsd:import namespace="85282a53-827d-4236-8de6-76a7d51d147d"/>
    <xsd:import namespace="9a188e2d-56f4-4f7a-a55c-e30715b3b20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2:TaxCatchAll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82a53-827d-4236-8de6-76a7d51d14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15e1065-da3f-45e9-8d1d-3b148c6d2d74}" ma:internalName="TaxCatchAll" ma:showField="CatchAllData" ma:web="85282a53-827d-4236-8de6-76a7d51d1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188e2d-56f4-4f7a-a55c-e30715b3b2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3a50168-aca0-4378-93b9-26abe5ae66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F3CDDC0FB56B479C97EB10830AA38E" ma:contentTypeVersion="9" ma:contentTypeDescription="Create a new document." ma:contentTypeScope="" ma:versionID="cff7e0cb8c262c7b08ae7c6e5790b8d8">
  <xsd:schema xmlns:xsd="http://www.w3.org/2001/XMLSchema" xmlns:xs="http://www.w3.org/2001/XMLSchema" xmlns:p="http://schemas.microsoft.com/office/2006/metadata/properties" xmlns:ns2="be3f9464-46e0-41b4-92c8-7d8b2278d843" xmlns:ns3="52a13ec5-5285-4d64-a96d-165edb52df16" targetNamespace="http://schemas.microsoft.com/office/2006/metadata/properties" ma:root="true" ma:fieldsID="ee59f5a66452efada59cad40d6798c16" ns2:_="" ns3:_="">
    <xsd:import namespace="be3f9464-46e0-41b4-92c8-7d8b2278d843"/>
    <xsd:import namespace="52a13ec5-5285-4d64-a96d-165edb52df1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3f9464-46e0-41b4-92c8-7d8b2278d84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a13ec5-5285-4d64-a96d-165edb52df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700EE04-F0D8-473A-8804-556671101DFC}">
  <ds:schemaRefs>
    <ds:schemaRef ds:uri="http://schemas.microsoft.com/office/2006/metadata/properties"/>
    <ds:schemaRef ds:uri="http://schemas.microsoft.com/office/infopath/2007/PartnerControls"/>
    <ds:schemaRef ds:uri="be3f9464-46e0-41b4-92c8-7d8b2278d843"/>
  </ds:schemaRefs>
</ds:datastoreItem>
</file>

<file path=customXml/itemProps2.xml><?xml version="1.0" encoding="utf-8"?>
<ds:datastoreItem xmlns:ds="http://schemas.openxmlformats.org/officeDocument/2006/customXml" ds:itemID="{10F74581-8012-4A5F-986F-E4A3D56B92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DBE9B6-0733-41E8-94C2-0251B74BB64F}"/>
</file>

<file path=customXml/itemProps4.xml><?xml version="1.0" encoding="utf-8"?>
<ds:datastoreItem xmlns:ds="http://schemas.openxmlformats.org/officeDocument/2006/customXml" ds:itemID="{27885D89-AC23-484C-94B0-FB5D004655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3f9464-46e0-41b4-92c8-7d8b2278d843"/>
    <ds:schemaRef ds:uri="52a13ec5-5285-4d64-a96d-165edb52df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</TotalTime>
  <Words>24</Words>
  <Application>Microsoft Macintosh PowerPoint</Application>
  <PresentationFormat>A4 Paper (210x297 mm)</PresentationFormat>
  <Paragraphs>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Century Gothic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Marlow, MB, Mej [marlow@sun.ac.za]</dc:creator>
  <cp:lastModifiedBy>Marlow, MB, Mej [marlow@sun.ac.za]</cp:lastModifiedBy>
  <cp:revision>7</cp:revision>
  <dcterms:created xsi:type="dcterms:W3CDTF">2022-03-23T07:03:45Z</dcterms:created>
  <dcterms:modified xsi:type="dcterms:W3CDTF">2022-06-24T11:07:19Z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0x010100DFC6A18534733744B03A335C49297917</vt:lpwstr>
  </property>
  <property fmtid="{D5CDD505-2E9C-101B-9397-08002B2CF9AE}" pid="3" name="_dlc_DocIdItemGuid">
    <vt:lpwstr>d74ef93f-0b5c-4095-ae42-9bfc9a3a871d</vt:lpwstr>
  </property>
  <property fmtid="{D5CDD505-2E9C-101B-9397-08002B2CF9AE}" pid="4" name="Order">
    <vt:lpwstr>21305100.0000000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